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9810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r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+mj-cs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r" rtl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th-co.i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rcode.kaywa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608574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a-IR" dirty="0" smtClean="0">
                <a:latin typeface="Droid Sans"/>
                <a:ea typeface="Droid Sans"/>
                <a:cs typeface="+mj-cs"/>
                <a:sym typeface="Droid Sans"/>
              </a:rPr>
              <a:t>سومین  </a:t>
            </a:r>
            <a:r>
              <a:rPr lang="en" dirty="0" smtClean="0">
                <a:latin typeface="Droid Sans"/>
                <a:ea typeface="Droid Sans"/>
                <a:cs typeface="+mj-cs"/>
                <a:sym typeface="Droid Sans"/>
              </a:rPr>
              <a:t>کارگاه </a:t>
            </a:r>
            <a:r>
              <a:rPr lang="en" dirty="0">
                <a:latin typeface="Droid Sans"/>
                <a:ea typeface="Droid Sans"/>
                <a:cs typeface="+mj-cs"/>
                <a:sym typeface="Droid Sans"/>
              </a:rPr>
              <a:t>یک </a:t>
            </a:r>
            <a:r>
              <a:rPr lang="en" dirty="0" smtClean="0">
                <a:latin typeface="Droid Sans"/>
                <a:ea typeface="Droid Sans"/>
                <a:cs typeface="+mj-cs"/>
                <a:sym typeface="Droid Sans"/>
              </a:rPr>
              <a:t>روزه</a:t>
            </a:r>
            <a:endParaRPr lang="en" dirty="0">
              <a:latin typeface="Droid Sans"/>
              <a:ea typeface="Droid Sans"/>
              <a:cs typeface="+mj-cs"/>
              <a:sym typeface="Droid Sans"/>
            </a:endParaRPr>
          </a:p>
          <a:p>
            <a:pPr>
              <a:buNone/>
            </a:pPr>
            <a:r>
              <a:rPr lang="fa-IR" dirty="0" smtClean="0">
                <a:latin typeface="Droid Sans"/>
                <a:ea typeface="Droid Sans"/>
                <a:cs typeface="+mj-cs"/>
                <a:sym typeface="Droid Sans"/>
              </a:rPr>
              <a:t>اینترنت</a:t>
            </a:r>
            <a:r>
              <a:rPr lang="en" dirty="0" smtClean="0">
                <a:latin typeface="Droid Sans"/>
                <a:ea typeface="Droid Sans"/>
                <a:cs typeface="+mj-cs"/>
                <a:sym typeface="Droid Sans"/>
              </a:rPr>
              <a:t> </a:t>
            </a:r>
            <a:r>
              <a:rPr lang="en" dirty="0">
                <a:latin typeface="Droid Sans"/>
                <a:ea typeface="Droid Sans"/>
                <a:cs typeface="+mj-cs"/>
                <a:sym typeface="Droid Sans"/>
              </a:rPr>
              <a:t>و موبایل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>
                <a:cs typeface="+mj-cs"/>
              </a:rPr>
              <a:t>محمد خواجه‌پور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کیبردهای فارسی </a:t>
            </a:r>
          </a:p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اوقات شرعی و اذان -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باد صبا</a:t>
            </a:r>
          </a:p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جار:‌ صفحه اول روزنامه‌ها</a:t>
            </a:r>
          </a:p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برنامه‌های برای پیدا کردن گوشی </a:t>
            </a:r>
          </a:p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ساختن QR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فارسی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معرفی دوره و برگزارکنندگان و تاریخچه کارگاه های یک روزه</a:t>
            </a:r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</a:t>
            </a:r>
            <a:r>
              <a:rPr lang="en" sz="20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مهندس اسماعیل فقیهی:</a:t>
            </a: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سیستم عامل های موبایل شباهت ها و تفاوت ها</a:t>
            </a:r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</a:t>
            </a:r>
            <a:r>
              <a:rPr lang="en" sz="20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مهندس عبدالرضا هرمزی:</a:t>
            </a: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اتصال به اینترنت با موبایل و امنیت کاربران</a:t>
            </a:r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</a:t>
            </a:r>
            <a:r>
              <a:rPr lang="en" sz="20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مهندس زهره متین: </a:t>
            </a: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شیوه های نصب برنامه ها در اندروید و انواع بازارها</a:t>
            </a:r>
          </a:p>
          <a:p>
            <a:pPr lvl="0" algn="r" rtl="1">
              <a:buNone/>
            </a:pP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 </a:t>
            </a:r>
            <a:r>
              <a:rPr lang="en" sz="20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محمد خواجه پور: </a:t>
            </a: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اجتماعی بودن و مرتبط کردن کانتکت ها</a:t>
            </a:r>
          </a:p>
          <a:p>
            <a:pPr algn="r" rtl="1"/>
            <a:endParaRPr lang="en" sz="2000" dirty="0">
              <a:solidFill>
                <a:srgbClr val="FFE599"/>
              </a:solidFill>
              <a:latin typeface="Ubuntu"/>
              <a:ea typeface="Ubuntu"/>
              <a:cs typeface="2  Yekan" pitchFamily="2" charset="-78"/>
              <a:sym typeface="Ubuntu"/>
            </a:endParaRPr>
          </a:p>
          <a:p>
            <a:pPr lvl="0" algn="r" rtl="1">
              <a:buNone/>
            </a:pPr>
            <a:r>
              <a:rPr lang="en" sz="20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نماز و افطار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1">
              <a:buNone/>
            </a:pPr>
            <a:r>
              <a:rPr lang="en" dirty="0">
                <a:latin typeface="Droid Sans"/>
                <a:ea typeface="Droid Sans"/>
                <a:cs typeface="+mj-cs"/>
                <a:sym typeface="Droid Sans"/>
              </a:rPr>
              <a:t>بخش اول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مجتبی اسدی: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معرفی فعالیت های بنیاد علمی نوآوران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فردین شوری: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چند نرم افزاری ساده و کاربردی فارسی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رونمایی از اپ های گریشنا و اچم نت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اسماعیل فقیهی: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ابزارهای تماس و شبکه اجتماعی با معرفی  Line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  محسن خواجه پور: 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خدمات بانکی بر پایه اینترنت و موبایل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سعید رایگان: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موسیقی و فیلم با معرفی sound cloud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ابوالحسن حسینی: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عکاسی با موبایل با معرفی Instagram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مسعود غفوری: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 آموزش روی اینترنت با معرفی درسنامه</a:t>
            </a:r>
          </a:p>
          <a:p>
            <a:pPr lvl="0" algn="r" rtl="1">
              <a:buNone/>
            </a:pPr>
            <a:r>
              <a:rPr lang="en" sz="2400" dirty="0">
                <a:solidFill>
                  <a:srgbClr val="D5A6BD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- محمد خواجه پور: </a:t>
            </a:r>
            <a:r>
              <a:rPr lang="en" sz="2400" dirty="0">
                <a:solidFill>
                  <a:srgbClr val="FFE599"/>
                </a:solidFill>
                <a:latin typeface="Ubuntu"/>
                <a:ea typeface="Ubuntu"/>
                <a:cs typeface="2  Yekan" pitchFamily="2" charset="-78"/>
                <a:sym typeface="Ubuntu"/>
              </a:rPr>
              <a:t>ذخیره فایل ها روی ابر با معرفی  dropbox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 dirty="0">
                <a:latin typeface="Droid Sans"/>
                <a:ea typeface="Droid Sans"/>
                <a:cs typeface="+mj-cs"/>
                <a:sym typeface="Droid Sans"/>
              </a:rPr>
              <a:t>بخش دوم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/>
              <a:t>- انواع خدمات الکترونیک بانک‌ها</a:t>
            </a:r>
          </a:p>
          <a:p>
            <a:pPr lvl="0" rtl="1">
              <a:buNone/>
            </a:pPr>
            <a:r>
              <a:rPr lang="en"/>
              <a:t>- خدمات بر پایه پیامک</a:t>
            </a:r>
          </a:p>
          <a:p>
            <a:pPr lvl="0" rtl="1">
              <a:buNone/>
            </a:pPr>
            <a:r>
              <a:rPr lang="en"/>
              <a:t>- خدمات اینترنت بانک</a:t>
            </a:r>
          </a:p>
          <a:p>
            <a:pPr lvl="0" rtl="1">
              <a:buNone/>
            </a:pPr>
            <a:r>
              <a:rPr lang="en"/>
              <a:t>- موبایل‌های بانک‌ها</a:t>
            </a:r>
          </a:p>
          <a:p>
            <a:pPr lvl="0" rtl="1">
              <a:buNone/>
            </a:pPr>
            <a:r>
              <a:rPr lang="en"/>
              <a:t>- باشگاه‌های بانکی و سیستم‌های امتیازدهی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معرفی کارگاه و مدرسین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/>
              <a:t>- سیستم‌های عامل: PC و iOS و Android</a:t>
            </a:r>
          </a:p>
          <a:p>
            <a:pPr lvl="0" rtl="1">
              <a:buNone/>
            </a:pPr>
            <a:r>
              <a:rPr lang="en"/>
              <a:t>- مقایسه مزایای هر کدام از سیستم‌های عامل</a:t>
            </a:r>
          </a:p>
          <a:p>
            <a:pPr lvl="0" rtl="1">
              <a:buNone/>
            </a:pPr>
            <a:r>
              <a:rPr lang="en"/>
              <a:t>- نسخه‌های مختلف iOS</a:t>
            </a:r>
          </a:p>
          <a:p>
            <a:pPr lvl="0" rtl="1">
              <a:buNone/>
            </a:pPr>
            <a:r>
              <a:rPr lang="en"/>
              <a:t>نسخه‌های مختلف آندروید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سیستم‌های عامل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/>
              <a:t>- اینترنت GPRS و معرفی بسته‌های همراه اول و ایرانسل</a:t>
            </a:r>
          </a:p>
          <a:p>
            <a:pPr lvl="0" rtl="1">
              <a:buNone/>
            </a:pPr>
            <a:r>
              <a:rPr lang="en"/>
              <a:t>- اینترنت Wi-Fi</a:t>
            </a:r>
          </a:p>
          <a:p>
            <a:pPr lvl="0" rtl="1">
              <a:buNone/>
            </a:pPr>
            <a:r>
              <a:rPr lang="en"/>
              <a:t>- رمزگذاری روی تنظیمات مودم </a:t>
            </a:r>
          </a:p>
          <a:p>
            <a:pPr lvl="0" rtl="1">
              <a:buNone/>
            </a:pPr>
            <a:r>
              <a:rPr lang="en"/>
              <a:t>- امنیت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شیوه‌های مختلف اتصال به اینترنت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/>
              <a:t>- Gmail</a:t>
            </a:r>
          </a:p>
          <a:p>
            <a:pPr lvl="0" rtl="1">
              <a:buNone/>
            </a:pPr>
            <a:r>
              <a:rPr lang="en"/>
              <a:t>- امنیت در جی‌میل و ورود دو مرحله‌ای</a:t>
            </a:r>
          </a:p>
          <a:p>
            <a:pPr lvl="0" rtl="1">
              <a:buNone/>
            </a:pPr>
            <a:r>
              <a:rPr lang="en"/>
              <a:t>- انواع دفترچه نشانی و مدیریت آن </a:t>
            </a:r>
          </a:p>
          <a:p>
            <a:pPr lvl="0" rtl="1">
              <a:buNone/>
            </a:pPr>
            <a:r>
              <a:rPr lang="en"/>
              <a:t>- ساختن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Google Account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/>
              <a:t>- Whatsapp</a:t>
            </a:r>
          </a:p>
          <a:p>
            <a:pPr lvl="0" rtl="1">
              <a:buNone/>
            </a:pPr>
            <a:r>
              <a:rPr lang="en"/>
              <a:t>-WeChat</a:t>
            </a:r>
          </a:p>
          <a:p>
            <a:pPr lvl="0" rtl="1">
              <a:buNone/>
            </a:pPr>
            <a:r>
              <a:rPr lang="en"/>
              <a:t>- Chat On</a:t>
            </a:r>
          </a:p>
          <a:p>
            <a:pPr lvl="0" rtl="1">
              <a:buNone/>
            </a:pPr>
            <a:r>
              <a:rPr lang="en"/>
              <a:t>- Viber</a:t>
            </a:r>
          </a:p>
          <a:p>
            <a:pPr lvl="0" rtl="1">
              <a:buNone/>
            </a:pPr>
            <a:r>
              <a:rPr lang="en"/>
              <a:t>- توضیحات کامل در مورد Line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ابزارهای تماس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در دسترس سرویس‌های مختلف</a:t>
            </a:r>
          </a:p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اشتراک‌گذاری دستی و کپی و پیست</a:t>
            </a:r>
          </a:p>
          <a:p>
            <a:pPr lvl="0" rtl="1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- اشتراک گذاری اتوماتیک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اتصال بین اکانت‌ها و اشتراک‌گذاری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فارسی">
      <a:majorFont>
        <a:latin typeface="Corbel"/>
        <a:ea typeface=""/>
        <a:cs typeface="B Yekan"/>
      </a:majorFont>
      <a:minorFont>
        <a:latin typeface="Corbel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343</Words>
  <Application>Microsoft Office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سومین  کارگاه یک روزه اینترنت و موبایل</vt:lpstr>
      <vt:lpstr>بخش اول </vt:lpstr>
      <vt:lpstr>بخش دوم </vt:lpstr>
      <vt:lpstr>معرفی کارگاه و مدرسین</vt:lpstr>
      <vt:lpstr>سیستم‌های عامل</vt:lpstr>
      <vt:lpstr>شیوه‌های مختلف اتصال به اینترنت</vt:lpstr>
      <vt:lpstr>Google Account</vt:lpstr>
      <vt:lpstr>ابزارهای تماس</vt:lpstr>
      <vt:lpstr>اتصال بین اکانت‌ها و اشتراک‌گذاری</vt:lpstr>
      <vt:lpstr>فارسی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یک روزه وب و موبایل</dc:title>
  <cp:lastModifiedBy>Gerash</cp:lastModifiedBy>
  <cp:revision>3</cp:revision>
  <dcterms:modified xsi:type="dcterms:W3CDTF">2013-07-25T14:58:13Z</dcterms:modified>
</cp:coreProperties>
</file>